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31"/>
  </p:notesMasterIdLst>
  <p:handoutMasterIdLst>
    <p:handoutMasterId r:id="rId32"/>
  </p:handoutMasterIdLst>
  <p:sldIdLst>
    <p:sldId id="271" r:id="rId5"/>
    <p:sldId id="306" r:id="rId6"/>
    <p:sldId id="307" r:id="rId7"/>
    <p:sldId id="308" r:id="rId8"/>
    <p:sldId id="320" r:id="rId9"/>
    <p:sldId id="311" r:id="rId10"/>
    <p:sldId id="310" r:id="rId11"/>
    <p:sldId id="339" r:id="rId12"/>
    <p:sldId id="314" r:id="rId13"/>
    <p:sldId id="342" r:id="rId14"/>
    <p:sldId id="341" r:id="rId15"/>
    <p:sldId id="316" r:id="rId16"/>
    <p:sldId id="330" r:id="rId17"/>
    <p:sldId id="317" r:id="rId18"/>
    <p:sldId id="331" r:id="rId19"/>
    <p:sldId id="318" r:id="rId20"/>
    <p:sldId id="319" r:id="rId21"/>
    <p:sldId id="332" r:id="rId22"/>
    <p:sldId id="333" r:id="rId23"/>
    <p:sldId id="334" r:id="rId24"/>
    <p:sldId id="338" r:id="rId25"/>
    <p:sldId id="335" r:id="rId26"/>
    <p:sldId id="340" r:id="rId27"/>
    <p:sldId id="336" r:id="rId28"/>
    <p:sldId id="337" r:id="rId29"/>
    <p:sldId id="263" r:id="rId30"/>
  </p:sldIdLst>
  <p:sldSz cx="12192000" cy="6858000"/>
  <p:notesSz cx="6740525" cy="9867900"/>
  <p:defaultTextStyle>
    <a:defPPr>
      <a:defRPr lang="de-DE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4596" userDrawn="1">
          <p15:clr>
            <a:srgbClr val="A4A3A4"/>
          </p15:clr>
        </p15:guide>
        <p15:guide id="6" orient="horz" pos="20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707173"/>
    <a:srgbClr val="CC071E"/>
    <a:srgbClr val="3F3F3F"/>
    <a:srgbClr val="EE0B1B"/>
    <a:srgbClr val="FFFFA1"/>
    <a:srgbClr val="FFD451"/>
    <a:srgbClr val="97F5CE"/>
    <a:srgbClr val="30AB95"/>
    <a:srgbClr val="8BA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BF0E0-D241-4B71-BBC1-3537733663C3}" v="14" dt="2022-07-21T20:03:55.925"/>
  </p1510:revLst>
</p1510:revInfo>
</file>

<file path=ppt/tableStyles.xml><?xml version="1.0" encoding="utf-8"?>
<a:tblStyleLst xmlns:a="http://schemas.openxmlformats.org/drawingml/2006/main" def="{073A0DAA-6AF3-43AB-8588-CEC1D06C72B9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777" autoAdjust="0"/>
  </p:normalViewPr>
  <p:slideViewPr>
    <p:cSldViewPr snapToGrid="0" snapToObjects="1">
      <p:cViewPr varScale="1">
        <p:scale>
          <a:sx n="72" d="100"/>
          <a:sy n="72" d="100"/>
        </p:scale>
        <p:origin x="1104" y="62"/>
      </p:cViewPr>
      <p:guideLst>
        <p:guide pos="4596"/>
        <p:guide orient="horz" pos="20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078" y="96"/>
      </p:cViewPr>
      <p:guideLst>
        <p:guide orient="horz" pos="3152"/>
        <p:guide pos="2140"/>
        <p:guide orient="horz" pos="3108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7938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A2E7B-EB49-4D78-A2D8-FB41209B0D8F}" type="datetimeFigureOut">
              <a:rPr lang="de-CH" smtClean="0"/>
              <a:t>23.08.2025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7938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FC997-1103-4195-97DA-2E0C7B7A4B1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6031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072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r">
              <a:defRPr sz="1200"/>
            </a:lvl1pPr>
          </a:lstStyle>
          <a:p>
            <a:fld id="{1F159BB1-CC1D-4F4F-ACA8-3A235456BEA3}" type="datetimeFigureOut">
              <a:rPr lang="de-DE" smtClean="0"/>
              <a:pPr/>
              <a:t>23.08.2025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39775"/>
            <a:ext cx="657860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79" tIns="45190" rIns="90379" bIns="4519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053" y="4687253"/>
            <a:ext cx="5392420" cy="4440555"/>
          </a:xfrm>
          <a:prstGeom prst="rect">
            <a:avLst/>
          </a:prstGeom>
        </p:spPr>
        <p:txBody>
          <a:bodyPr vert="horz" lIns="90379" tIns="45190" rIns="90379" bIns="451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072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r">
              <a:defRPr sz="1200"/>
            </a:lvl1pPr>
          </a:lstStyle>
          <a:p>
            <a:fld id="{DA168281-B8F8-474D-9FE0-8C82ED0FD368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00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68281-B8F8-474D-9FE0-8C82ED0FD368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75248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824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94347" y="4251479"/>
            <a:ext cx="10184035" cy="207464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2804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139" y="3234631"/>
            <a:ext cx="1018892" cy="573932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1694348" y="3319200"/>
            <a:ext cx="10184034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10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15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1" y="2261440"/>
            <a:ext cx="6955241" cy="45965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7539041" y="2260600"/>
            <a:ext cx="4072993" cy="30578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F94118-37F5-4B65-9CE9-3F639A3D83DE}"/>
              </a:ext>
            </a:extLst>
          </p:cNvPr>
          <p:cNvGrpSpPr/>
          <p:nvPr userDrawn="1"/>
        </p:nvGrpSpPr>
        <p:grpSpPr>
          <a:xfrm>
            <a:off x="3319200" y="2681999"/>
            <a:ext cx="3240000" cy="3348001"/>
            <a:chOff x="3319200" y="2681999"/>
            <a:chExt cx="3240000" cy="3348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AE17DE-EEC3-4478-A345-BD19BE885F63}"/>
                </a:ext>
              </a:extLst>
            </p:cNvPr>
            <p:cNvSpPr txBox="1"/>
            <p:nvPr/>
          </p:nvSpPr>
          <p:spPr>
            <a:xfrm>
              <a:off x="3319200" y="2790000"/>
              <a:ext cx="3240000" cy="3132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</p:spPr>
          <p:txBody>
            <a:bodyPr wrap="square" lIns="252000" tIns="252000" rIns="252000" bIns="252000" rtlCol="0" anchor="t" anchorCtr="0">
              <a:noAutofit/>
            </a:bodyPr>
            <a:lstStyle/>
            <a:p>
              <a:endParaRPr lang="de-CH" sz="11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90AAE1-C48E-4BBF-A361-9D7A8ADCE2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19200" y="2681999"/>
              <a:ext cx="245250" cy="216000"/>
              <a:chOff x="3283463" y="1206820"/>
              <a:chExt cx="720000" cy="634128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B85094E3-FB11-4DC9-A32E-03A950AE2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27C908E-AB51-4F77-B4B2-684EEC32B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A81D5D-7FF9-49C0-A2B7-348172D0CE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6313950" y="5814000"/>
              <a:ext cx="245250" cy="216000"/>
              <a:chOff x="3283463" y="1206820"/>
              <a:chExt cx="720000" cy="634128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E284B9C8-9A5B-40AD-B7D9-B2173E4BC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C45B22A-4E41-4E31-AB83-E6D33DDAF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938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7" userDrawn="1">
          <p15:clr>
            <a:srgbClr val="FBAE40"/>
          </p15:clr>
        </p15:guide>
        <p15:guide id="2" pos="7287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ag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57849"/>
            <a:ext cx="12201536" cy="2915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3200" dirty="0"/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1689432" y="2435697"/>
            <a:ext cx="9888000" cy="96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7200" b="0">
                <a:solidFill>
                  <a:schemeClr val="accent1"/>
                </a:solidFill>
              </a:defRPr>
            </a:lvl1pPr>
          </a:lstStyle>
          <a:p>
            <a:r>
              <a:rPr lang="de-DE" sz="7200" b="1" dirty="0"/>
              <a:t>Schlagwort</a:t>
            </a:r>
            <a:endParaRPr lang="de-CH" sz="7200" b="1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238749"/>
            <a:ext cx="12201536" cy="1619251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0" y="-1"/>
            <a:ext cx="12201535" cy="1457849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89432" y="4438650"/>
            <a:ext cx="9888000" cy="590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CH" sz="2800" kern="1200" baseline="0" dirty="0">
                <a:cs typeface="+mn-cs"/>
              </a:defRPr>
            </a:lvl1pPr>
          </a:lstStyle>
          <a:p>
            <a:pPr lvl="0" defTabSz="609585" latinLnBrk="0"/>
            <a:r>
              <a:rPr lang="de-DE" dirty="0"/>
              <a:t>Untertitel / Ergänzung</a:t>
            </a:r>
            <a:endParaRPr lang="de-CH" dirty="0"/>
          </a:p>
        </p:txBody>
      </p:sp>
      <p:pic>
        <p:nvPicPr>
          <p:cNvPr id="10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7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6415087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>
          <p15:clr>
            <a:srgbClr val="FBAE40"/>
          </p15:clr>
        </p15:guide>
        <p15:guide id="7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tiegsfolie nur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>
            <a:extLst>
              <a:ext uri="{FF2B5EF4-FFF2-40B4-BE49-F238E27FC236}">
                <a16:creationId xmlns:a16="http://schemas.microsoft.com/office/drawing/2014/main" id="{3351DDB1-5605-474C-9CF3-A855A440AB49}"/>
              </a:ext>
            </a:extLst>
          </p:cNvPr>
          <p:cNvSpPr/>
          <p:nvPr userDrawn="1"/>
        </p:nvSpPr>
        <p:spPr>
          <a:xfrm>
            <a:off x="0" y="0"/>
            <a:ext cx="12191999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252000" rIns="72000" bIns="72000" rtlCol="0" anchor="ctr">
            <a:noAutofit/>
          </a:bodyPr>
          <a:lstStyle/>
          <a:p>
            <a:pPr marL="0" lvl="0" indent="0" algn="ctr" defTabSz="609585" rtl="0" eaLnBrk="1" fontAlgn="base" latinLnBrk="0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</a:pPr>
            <a:endParaRPr lang="de-CH" sz="4267" b="1" kern="1200" baseline="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3EE70-4BC0-4F4C-BDBB-2D977B090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5999" y="1184536"/>
            <a:ext cx="6480000" cy="435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B908D-5271-4D72-B82D-E538A808AA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89999" y="4296262"/>
            <a:ext cx="2412000" cy="10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1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32690" y="4251476"/>
            <a:ext cx="4478476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14681" y="4251476"/>
            <a:ext cx="4463700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32690" y="3319200"/>
            <a:ext cx="9045691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9BD09D1-86BD-41F4-847F-EE80F202E1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3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2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23" name="Titel 5"/>
          <p:cNvSpPr>
            <a:spLocks noGrp="1"/>
          </p:cNvSpPr>
          <p:nvPr>
            <p:ph type="title"/>
          </p:nvPr>
        </p:nvSpPr>
        <p:spPr>
          <a:xfrm>
            <a:off x="2832690" y="3177802"/>
            <a:ext cx="4478476" cy="6809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867"/>
              <a:t>Click to edit Master title style</a:t>
            </a:r>
            <a:endParaRPr lang="en-US" sz="1867" dirty="0"/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414681" y="3175532"/>
            <a:ext cx="4464526" cy="109012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24163" y="4618805"/>
            <a:ext cx="4454217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32690" y="4635129"/>
            <a:ext cx="4478476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pic>
        <p:nvPicPr>
          <p:cNvPr id="1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A9DC520-04E4-4556-A575-783FE3B03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6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9431" y="1653117"/>
            <a:ext cx="10188951" cy="4656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6pPr>
              <a:buAutoNum type="arabicPeriod"/>
              <a:defRPr/>
            </a:lvl6pPr>
            <a:lvl8pPr marL="0" indent="0">
              <a:buFont typeface="+mj-lt"/>
              <a:buNone/>
              <a:defRPr/>
            </a:lvl8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47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38382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127175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/3;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5127175" y="1653116"/>
            <a:ext cx="6751208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7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/3;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7" y="1653117"/>
            <a:ext cx="6751207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2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89431" y="1659465"/>
            <a:ext cx="10188951" cy="46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Stufe 1 - Text</a:t>
            </a:r>
          </a:p>
          <a:p>
            <a:pPr lvl="1"/>
            <a:r>
              <a:rPr lang="de-CH" noProof="0" dirty="0"/>
              <a:t>Stufe 2 - Aufzählung Ebene 1</a:t>
            </a:r>
          </a:p>
          <a:p>
            <a:pPr lvl="2"/>
            <a:r>
              <a:rPr lang="de-CH" noProof="0" dirty="0"/>
              <a:t>Stufe 3 - Aufzählung Ebene 2</a:t>
            </a:r>
          </a:p>
          <a:p>
            <a:pPr lvl="3"/>
            <a:r>
              <a:rPr lang="de-CH" noProof="0" dirty="0"/>
              <a:t>Stufe 4 - Aufzählung Ebene 3</a:t>
            </a:r>
          </a:p>
          <a:p>
            <a:pPr lvl="4"/>
            <a:r>
              <a:rPr lang="de-CH" noProof="0" dirty="0"/>
              <a:t>Stufe 5 - Nummerierung Ebene 1</a:t>
            </a:r>
          </a:p>
          <a:p>
            <a:pPr lvl="5"/>
            <a:r>
              <a:rPr lang="de-CH" noProof="0" dirty="0"/>
              <a:t>Stufe 6 - Nummerierung Ebene 2</a:t>
            </a:r>
          </a:p>
          <a:p>
            <a:pPr lvl="6"/>
            <a:r>
              <a:rPr lang="de-CH" noProof="0" dirty="0"/>
              <a:t>Stufe 7 - Nummerierung Ebene </a:t>
            </a:r>
            <a:r>
              <a:rPr lang="en-US" noProof="0" dirty="0"/>
              <a:t>3</a:t>
            </a:r>
          </a:p>
          <a:p>
            <a:pPr lvl="7"/>
            <a:r>
              <a:rPr lang="de-CH" noProof="0" dirty="0"/>
              <a:t>Stufe 8 - Text</a:t>
            </a:r>
            <a:endParaRPr lang="en-US" noProof="0" dirty="0"/>
          </a:p>
          <a:p>
            <a:pPr lvl="8"/>
            <a:r>
              <a:rPr lang="en-US" noProof="0" dirty="0" err="1"/>
              <a:t>Stufe</a:t>
            </a:r>
            <a:r>
              <a:rPr lang="en-US" noProof="0" dirty="0"/>
              <a:t> 9 -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object 45"/>
          <p:cNvSpPr/>
          <p:nvPr userDrawn="1"/>
        </p:nvSpPr>
        <p:spPr>
          <a:xfrm flipV="1">
            <a:off x="1822449" y="100331"/>
            <a:ext cx="45719" cy="45719"/>
          </a:xfrm>
          <a:custGeom>
            <a:avLst/>
            <a:gdLst/>
            <a:ahLst/>
            <a:cxnLst/>
            <a:rect l="l" t="t" r="r" b="b"/>
            <a:pathLst>
              <a:path h="986155">
                <a:moveTo>
                  <a:pt x="0" y="0"/>
                </a:moveTo>
                <a:lnTo>
                  <a:pt x="0" y="985785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4" r:id="rId3"/>
    <p:sldLayoutId id="2147483715" r:id="rId4"/>
    <p:sldLayoutId id="2147483704" r:id="rId5"/>
    <p:sldLayoutId id="2147483705" r:id="rId6"/>
    <p:sldLayoutId id="2147483730" r:id="rId7"/>
    <p:sldLayoutId id="2147483731" r:id="rId8"/>
    <p:sldLayoutId id="2147483732" r:id="rId9"/>
    <p:sldLayoutId id="2147483729" r:id="rId10"/>
    <p:sldLayoutId id="2147483706" r:id="rId11"/>
    <p:sldLayoutId id="2147483734" r:id="rId12"/>
    <p:sldLayoutId id="2147483735" r:id="rId13"/>
  </p:sldLayoutIdLst>
  <p:hf hdr="0" ftr="0" dt="0"/>
  <p:txStyles>
    <p:titleStyle>
      <a:lvl1pPr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 b="0" i="0" cap="none" spc="0" baseline="0">
          <a:solidFill>
            <a:schemeClr val="bg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9pPr>
    </p:titleStyle>
    <p:bodyStyle>
      <a:lvl1pPr marL="0" indent="0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Tx/>
        <a:buNone/>
        <a:defRPr sz="18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1pPr>
      <a:lvl2pPr marL="359991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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2pPr>
      <a:lvl3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3pPr>
      <a:lvl4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4pPr>
      <a:lvl5pPr marL="0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5pPr>
      <a:lvl6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6pPr>
      <a:lvl7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Font typeface="+mj-lt"/>
        <a:buAutoNum type="arabicPeriod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7pPr>
      <a:lvl8pPr marL="0" indent="0" algn="l" rtl="0" eaLnBrk="1" fontAlgn="base" hangingPunct="1">
        <a:spcBef>
          <a:spcPts val="667"/>
        </a:spcBef>
        <a:spcAft>
          <a:spcPct val="0"/>
        </a:spcAft>
        <a:buClr>
          <a:srgbClr val="C00000"/>
        </a:buClr>
        <a:buFont typeface="+mj-lt"/>
        <a:buNone/>
        <a:tabLst>
          <a:tab pos="958827" algn="l"/>
        </a:tabLst>
        <a:defRPr sz="1800" baseline="0">
          <a:solidFill>
            <a:schemeClr val="bg2"/>
          </a:solidFill>
          <a:latin typeface="+mj-lt"/>
          <a:ea typeface="+mn-ea"/>
        </a:defRPr>
      </a:lvl8pPr>
      <a:lvl9pPr marL="0" indent="0" algn="l" rtl="0" eaLnBrk="1" fontAlgn="base" hangingPunct="1">
        <a:spcBef>
          <a:spcPts val="667"/>
        </a:spcBef>
        <a:spcAft>
          <a:spcPct val="0"/>
        </a:spcAft>
        <a:defRPr sz="1800">
          <a:solidFill>
            <a:schemeClr val="bg2"/>
          </a:solidFill>
          <a:latin typeface="+mj-lt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forlearning.com/2019/06/learning-java-oop-understanding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x-wei.github.io/algo-ds-mindmap.html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job-interview-colleagues-business-437026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comicbookdaily.com/collecting-community/time-to-collect/a-new-beginning/" TargetMode="Externa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100-us-dollar-banknote-lot-money-cash-bills-wealth-currency-wallpaper-pmpwo/download/1366x768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tenzine.blogspot.com/2018/05/small-towns-or-big-cities.html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allpaperflare.com/code-web-development-javascript-computer-screen-pixels-programming-php-syntax-highlighting-programming-language-html-wallpaper-hwrpp/download/3840x216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lickr.com/photos/servantofchaos/8293062984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File:Hunting_tiger.JPG" TargetMode="External"/><Relationship Id="rId5" Type="http://schemas.openxmlformats.org/officeDocument/2006/relationships/image" Target="../media/image42.JPG"/><Relationship Id="rId4" Type="http://schemas.openxmlformats.org/officeDocument/2006/relationships/hyperlink" Target="https://svgsilh.com/image/311658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29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2A0F9B-D174-EA21-B020-36842718CEC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577" y="2232837"/>
            <a:ext cx="5336405" cy="362570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873474-3A5B-CE4B-B07B-013FD0C51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E0D811-D94B-8C31-CF0E-E4D6D1BA9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Programming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8D2F6-1E7E-6502-2D7C-CF1F12E84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91358" y="2232836"/>
            <a:ext cx="4551065" cy="36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1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FA0EC-B0EC-54FD-419F-DC77C8213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82EC3A-54B7-1D3D-81D3-41DCE6F0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Career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0B962-563F-612D-A78A-C2C5B2A97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4203" y="1881411"/>
            <a:ext cx="5561797" cy="371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C68CFC-A1CF-55B9-91D6-B6189FAF1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10115" y="1881411"/>
            <a:ext cx="4947682" cy="37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53532-0701-3840-E1D6-ACA094B44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A1EB04-21B8-9305-520B-E7D1B8AA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Communication</a:t>
            </a:r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150B2-C67D-CEF4-B546-6278ED6C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8" y="1455571"/>
            <a:ext cx="9394191" cy="51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5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3DC8AC8-3EE6-0346-C3D1-617A95A52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Nuongdoan</a:t>
            </a:r>
            <a:r>
              <a:rPr lang="en-GB" dirty="0"/>
              <a:t> |  </a:t>
            </a:r>
            <a:r>
              <a:rPr lang="en-US" dirty="0"/>
              <a:t>24.07.2025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A268C-5455-5620-C433-3CCEA8882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339" y="4248961"/>
            <a:ext cx="12615407" cy="1477328"/>
          </a:xfrm>
        </p:spPr>
        <p:txBody>
          <a:bodyPr/>
          <a:lstStyle/>
          <a:p>
            <a:r>
              <a:rPr lang="en-US" sz="4400" dirty="0"/>
              <a:t>CRITICAL THINKING &amp; DECISION-MAKING SKILLS</a:t>
            </a:r>
            <a:endParaRPr lang="en-GB" sz="4400" dirty="0"/>
          </a:p>
        </p:txBody>
      </p:sp>
      <p:pic>
        <p:nvPicPr>
          <p:cNvPr id="9" name="Picture Placeholder 8" descr="A person looking at a sign&#10;&#10;AI-generated content may be incorrect.">
            <a:extLst>
              <a:ext uri="{FF2B5EF4-FFF2-40B4-BE49-F238E27FC236}">
                <a16:creationId xmlns:a16="http://schemas.microsoft.com/office/drawing/2014/main" id="{D5DF52E1-3CAC-E7B4-DCA4-097B6F5DCA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5" b="59619"/>
          <a:stretch>
            <a:fillRect/>
          </a:stretch>
        </p:blipFill>
        <p:spPr>
          <a:xfrm>
            <a:off x="0" y="1276140"/>
            <a:ext cx="12192000" cy="2049864"/>
          </a:xfrm>
        </p:spPr>
      </p:pic>
    </p:spTree>
    <p:extLst>
      <p:ext uri="{BB962C8B-B14F-4D97-AF65-F5344CB8AC3E}">
        <p14:creationId xmlns:p14="http://schemas.microsoft.com/office/powerpoint/2010/main" val="332557092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C1E36C-EE70-7274-CE1B-4C2A7260B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FA6046-EB2D-6111-DF04-238B6A80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DB33E-4899-BB94-8C97-5D950D8C6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31" y="1465988"/>
            <a:ext cx="9337956" cy="52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0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9DDF9-38A4-0166-4996-F4057DB2B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D0778-A3C5-F4A4-F058-5B2FBD94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Time</a:t>
            </a:r>
            <a:r>
              <a:rPr lang="vi-VN" dirty="0"/>
              <a:t> </a:t>
            </a:r>
            <a:r>
              <a:rPr lang="vi-VN" dirty="0" err="1"/>
              <a:t>management</a:t>
            </a:r>
            <a:endParaRPr lang="vi-V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3196245-D831-3C4B-284C-036DD0E84F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73967" y="1384340"/>
            <a:ext cx="5682955" cy="496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8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0F538D-B3D6-124C-ED96-87637F05911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190" y="2332298"/>
            <a:ext cx="5168494" cy="291082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321A2-52E3-3EE0-2A6C-16B1C0C9A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BEDCBB-B694-543B-62CE-2724E443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English</a:t>
            </a:r>
            <a:r>
              <a:rPr lang="vi-VN" dirty="0"/>
              <a:t> </a:t>
            </a:r>
            <a:r>
              <a:rPr lang="vi-VN" dirty="0" err="1"/>
              <a:t>Club</a:t>
            </a:r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62FCD-544D-E364-CBA2-8A4E7F5E4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332298"/>
            <a:ext cx="5560985" cy="2910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F3434-C7D9-B4FF-6754-4BB5EA100945}"/>
              </a:ext>
            </a:extLst>
          </p:cNvPr>
          <p:cNvSpPr txBox="1"/>
          <p:nvPr/>
        </p:nvSpPr>
        <p:spPr>
          <a:xfrm>
            <a:off x="4494028" y="8780621"/>
            <a:ext cx="975360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vi-VN" sz="900">
                <a:hlinkClick r:id="rId5" tooltip="https://tenzine.blogspot.com/2018/05/small-towns-or-big-cities.html"/>
              </a:rPr>
              <a:t>This Photo</a:t>
            </a:r>
            <a:r>
              <a:rPr lang="vi-VN" sz="900"/>
              <a:t> by Unknown Author is licensed under </a:t>
            </a:r>
            <a:r>
              <a:rPr lang="vi-VN" sz="900">
                <a:hlinkClick r:id="rId6" tooltip="https://creativecommons.org/licenses/by-nc-nd/3.0/"/>
              </a:rPr>
              <a:t>CC BY-NC-ND</a:t>
            </a:r>
            <a:endParaRPr lang="vi-VN" sz="900"/>
          </a:p>
        </p:txBody>
      </p:sp>
    </p:spTree>
    <p:extLst>
      <p:ext uri="{BB962C8B-B14F-4D97-AF65-F5344CB8AC3E}">
        <p14:creationId xmlns:p14="http://schemas.microsoft.com/office/powerpoint/2010/main" val="397087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13FEF5-A4A9-887F-9562-D10C6F53C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F7E70A-0300-BD52-491E-BB45B0154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Challenge</a:t>
            </a:r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85E8F-F21E-25E7-FDBD-72A48F0C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57" y="1856634"/>
            <a:ext cx="4013680" cy="3459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2E191B-1BF6-6707-81A0-EF8CED1CC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731" y="1856634"/>
            <a:ext cx="6061511" cy="345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0B797-02C3-DD13-503E-519F8E276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EC0D7A-9CCF-7962-5B3B-CF74EA40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Challenge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F985B-F5FF-6ACA-C759-ED77F1F4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1" y="1867879"/>
            <a:ext cx="4476581" cy="3799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A5AAF7-B90E-DB7C-3638-A340B8C85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008" y="1867879"/>
            <a:ext cx="5407797" cy="37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23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48425C-2077-DA12-F48B-FCFD248A6D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 bwMode="auto">
          <a:xfrm>
            <a:off x="351623" y="1848643"/>
            <a:ext cx="5744377" cy="395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CD267B-F338-74E4-EC87-94E61DCF1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3D549E-8BE3-8E92-B1DE-D9D745F0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Impact</a:t>
            </a:r>
            <a:r>
              <a:rPr lang="vi-VN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F4A0C6-E9FE-1E11-BCFA-DF1E7E051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5758" y="1646789"/>
            <a:ext cx="4155281" cy="41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47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C3A3E4-4D94-F02A-C3ED-D517485B7E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sz="4400" dirty="0"/>
              <a:t>1 </a:t>
            </a:r>
            <a:r>
              <a:rPr lang="vi-VN" sz="4400" dirty="0" err="1"/>
              <a:t>Opening</a:t>
            </a:r>
            <a:endParaRPr lang="vi-VN" sz="4400" dirty="0"/>
          </a:p>
          <a:p>
            <a:r>
              <a:rPr lang="vi-VN" sz="4400" dirty="0"/>
              <a:t>2 </a:t>
            </a:r>
            <a:r>
              <a:rPr lang="vi-VN" sz="4400" dirty="0" err="1"/>
              <a:t>Achievements</a:t>
            </a:r>
            <a:r>
              <a:rPr lang="vi-VN" sz="4400" dirty="0"/>
              <a:t> &amp; </a:t>
            </a:r>
            <a:r>
              <a:rPr lang="vi-VN" sz="4400" dirty="0" err="1"/>
              <a:t>Projects</a:t>
            </a:r>
            <a:endParaRPr lang="vi-VN" sz="4400" dirty="0"/>
          </a:p>
          <a:p>
            <a:r>
              <a:rPr lang="vi-VN" sz="4400" dirty="0"/>
              <a:t>3 </a:t>
            </a:r>
            <a:r>
              <a:rPr lang="vi-VN" sz="4400" dirty="0" err="1"/>
              <a:t>Learning</a:t>
            </a:r>
            <a:r>
              <a:rPr lang="vi-VN" sz="4400" dirty="0"/>
              <a:t> &amp; </a:t>
            </a:r>
            <a:r>
              <a:rPr lang="vi-VN" sz="4400" dirty="0" err="1"/>
              <a:t>Growth</a:t>
            </a:r>
            <a:endParaRPr lang="vi-VN" sz="4400" dirty="0"/>
          </a:p>
          <a:p>
            <a:r>
              <a:rPr lang="vi-VN" sz="4400" dirty="0"/>
              <a:t>4 </a:t>
            </a:r>
            <a:r>
              <a:rPr lang="vi-VN" sz="4400" dirty="0" err="1"/>
              <a:t>Challenges</a:t>
            </a:r>
            <a:r>
              <a:rPr lang="vi-VN" sz="4400" dirty="0"/>
              <a:t> &amp; </a:t>
            </a:r>
            <a:r>
              <a:rPr lang="vi-VN" sz="4400" dirty="0" err="1"/>
              <a:t>Overcoming</a:t>
            </a:r>
            <a:endParaRPr lang="vi-VN" sz="4400" dirty="0"/>
          </a:p>
          <a:p>
            <a:r>
              <a:rPr lang="vi-VN" sz="4400" dirty="0"/>
              <a:t>5 </a:t>
            </a:r>
            <a:r>
              <a:rPr lang="vi-VN" sz="4400" dirty="0" err="1"/>
              <a:t>Better</a:t>
            </a:r>
            <a:r>
              <a:rPr lang="vi-VN" sz="4400" dirty="0"/>
              <a:t> </a:t>
            </a:r>
            <a:r>
              <a:rPr lang="vi-VN" sz="4400" dirty="0" err="1"/>
              <a:t>version</a:t>
            </a:r>
            <a:r>
              <a:rPr lang="vi-VN" sz="4400" dirty="0"/>
              <a:t> </a:t>
            </a:r>
            <a:r>
              <a:rPr lang="vi-VN" sz="4400" dirty="0" err="1"/>
              <a:t>of</a:t>
            </a:r>
            <a:r>
              <a:rPr lang="vi-VN" sz="4400" dirty="0"/>
              <a:t> </a:t>
            </a:r>
            <a:r>
              <a:rPr lang="vi-VN" sz="4400" dirty="0" err="1"/>
              <a:t>myself</a:t>
            </a:r>
            <a:endParaRPr lang="vi-VN" sz="4400" dirty="0"/>
          </a:p>
          <a:p>
            <a:endParaRPr lang="vi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BCFFD-1908-B945-95DC-2C939F8C5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C3BFFD-9750-7968-15FB-52B8B9FD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Agenda</a:t>
            </a:r>
            <a:r>
              <a:rPr lang="vi-V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4084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FC97AC-E7E5-89B2-AF49-1A054A6B40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7016" y="2022372"/>
            <a:ext cx="4850407" cy="361152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32EB23-6C9A-6460-4349-081FBF159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4C8C80-A65D-99E2-1707-D6380F7F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How</a:t>
            </a:r>
            <a:r>
              <a:rPr lang="vi-VN" dirty="0"/>
              <a:t> to </a:t>
            </a:r>
            <a:r>
              <a:rPr lang="vi-VN" dirty="0" err="1"/>
              <a:t>overcome</a:t>
            </a:r>
            <a:endParaRPr lang="vi-V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C42E4-21A3-06C3-3268-0D44E6DD2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69172" y="1789244"/>
            <a:ext cx="6105357" cy="40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93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AE0664-C31A-7BC4-8616-2F08A387B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ED3434-A61A-B204-2CE2-F2BE4F65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Healing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67EF3-CE62-4876-7E3F-2B1EFBF1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83" y="1784307"/>
            <a:ext cx="5117258" cy="3833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85075-FA9B-9F4D-E21A-5022C877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85" y="1784307"/>
            <a:ext cx="2855686" cy="38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9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8B797B-4B22-BB40-13AD-64B78D974B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20722" y="1611522"/>
            <a:ext cx="7255356" cy="47423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878B4-99BD-9AC4-B5F5-1E7087F48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C6176F-4FD5-C983-AF78-3F1005B6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Experience</a:t>
            </a:r>
            <a:endParaRPr lang="vi-VN" dirty="0"/>
          </a:p>
        </p:txBody>
      </p:sp>
      <p:sp>
        <p:nvSpPr>
          <p:cNvPr id="5" name="AutoShape 2" descr="Image result for You Never Get The Chance To Make A Second First Impression">
            <a:extLst>
              <a:ext uri="{FF2B5EF4-FFF2-40B4-BE49-F238E27FC236}">
                <a16:creationId xmlns:a16="http://schemas.microsoft.com/office/drawing/2014/main" id="{B154EFFE-285D-17CB-A4F2-E9E14660E7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919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455D2F-1959-DE7B-E77A-FA2666E8752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 bwMode="auto">
          <a:xfrm>
            <a:off x="807559" y="1652588"/>
            <a:ext cx="3893040" cy="389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E16F5-7494-5AFA-ED8C-A6C4DE15F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5ECF13-3EE5-256A-F96E-AD17AD83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Work</a:t>
            </a:r>
            <a:r>
              <a:rPr lang="vi-VN" dirty="0"/>
              <a:t> &amp; </a:t>
            </a:r>
            <a:r>
              <a:rPr lang="vi-VN" dirty="0" err="1"/>
              <a:t>Communicate</a:t>
            </a:r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A2805C-3751-90B0-ED69-FEEB62CC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53" y="1652588"/>
            <a:ext cx="5188688" cy="38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23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ACF9DD-19C1-F319-29BC-7AAD4B3A7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67DE2A-5014-6FC0-41D6-CBCBEA5F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752" y="918820"/>
            <a:ext cx="10188951" cy="571321"/>
          </a:xfrm>
        </p:spPr>
        <p:txBody>
          <a:bodyPr>
            <a:normAutofit fontScale="90000"/>
          </a:bodyPr>
          <a:lstStyle/>
          <a:p>
            <a:r>
              <a:rPr lang="en-US" dirty="0"/>
              <a:t>“I’m looking forward to the next milestones to become an even better version of myself.”</a:t>
            </a:r>
            <a:endParaRPr lang="vi-VN" dirty="0"/>
          </a:p>
        </p:txBody>
      </p:sp>
      <p:pic>
        <p:nvPicPr>
          <p:cNvPr id="11266" name="Picture 2" descr="Có thể là hình ảnh về 9 người và văn bản">
            <a:extLst>
              <a:ext uri="{FF2B5EF4-FFF2-40B4-BE49-F238E27FC236}">
                <a16:creationId xmlns:a16="http://schemas.microsoft.com/office/drawing/2014/main" id="{AB086A40-E02B-6090-BC8A-E6EDAA2E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98" y="1586682"/>
            <a:ext cx="6971414" cy="522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259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A80E1-7A4D-C176-BB0F-49A0BFBFF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9C7C0A-ADFB-B9E6-26AA-AFB398CA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DF317-DDEA-5128-E37D-6606B155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87" y="1245430"/>
            <a:ext cx="9247456" cy="54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8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302" y="3390381"/>
            <a:ext cx="9888000" cy="960000"/>
          </a:xfrm>
        </p:spPr>
        <p:txBody>
          <a:bodyPr>
            <a:normAutofit fontScale="90000"/>
          </a:bodyPr>
          <a:lstStyle/>
          <a:p>
            <a:br>
              <a:rPr lang="de-CH" b="1" dirty="0"/>
            </a:br>
            <a:r>
              <a:rPr lang="de-CH" b="1" dirty="0"/>
              <a:t>Q&amp;A</a:t>
            </a:r>
            <a:br>
              <a:rPr lang="de-CH" b="1" dirty="0"/>
            </a:br>
            <a:br>
              <a:rPr lang="de-CH" b="1" dirty="0"/>
            </a:br>
            <a:r>
              <a:rPr lang="de-CH" b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11404703" y="6966012"/>
            <a:ext cx="480000" cy="240000"/>
          </a:xfrm>
        </p:spPr>
        <p:txBody>
          <a:bodyPr/>
          <a:lstStyle/>
          <a:p>
            <a:fld id="{D7402FF4-3150-4BB9-8471-06339226EF9E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275302" y="5182930"/>
            <a:ext cx="9888000" cy="590550"/>
          </a:xfrm>
        </p:spPr>
        <p:txBody>
          <a:bodyPr/>
          <a:lstStyle/>
          <a:p>
            <a:r>
              <a:rPr lang="de-CH" dirty="0"/>
              <a:t>Intern | Khiem Bui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24127-8B34-E13D-CD82-47B0A01B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02" y="1495333"/>
            <a:ext cx="6333460" cy="47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6CE3A2-E93C-EA68-753C-3F8796CE73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 bwMode="auto">
          <a:xfrm>
            <a:off x="1133306" y="1787614"/>
            <a:ext cx="5441160" cy="408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DC4FD-5B0D-E490-2B38-449F9893F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60DEA-C339-0B3D-BDFE-89EC707C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YPP4 – TEAM</a:t>
            </a:r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C80153-D3A1-96A9-59D6-65A2F0DE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061" y="1787614"/>
            <a:ext cx="3058633" cy="40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3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CC4C7-1704-8AF3-1007-4FAF4A41E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9C12F-0546-EC40-1335-6B269898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Requirement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538F2-5FA2-0025-0E15-616FB348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65" y="1506010"/>
            <a:ext cx="8793126" cy="46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1238E-6441-CED6-A573-DB4DD0F2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927BCC-295D-6810-3262-61BC676E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Database</a:t>
            </a:r>
            <a:endParaRPr lang="vi-VN" dirty="0"/>
          </a:p>
        </p:txBody>
      </p:sp>
      <p:pic>
        <p:nvPicPr>
          <p:cNvPr id="2050" name="Picture 2" descr="What is a database? Definition, types and examples | Blog | Fivetran">
            <a:extLst>
              <a:ext uri="{FF2B5EF4-FFF2-40B4-BE49-F238E27FC236}">
                <a16:creationId xmlns:a16="http://schemas.microsoft.com/office/drawing/2014/main" id="{08D0081E-9067-B8D7-3F54-754D78D43F81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37" y="1652588"/>
            <a:ext cx="81459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59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F8B0D-DDB2-A5E7-ADA3-E6C588089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C451C3-9871-EF63-784C-09066788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Programming</a:t>
            </a:r>
            <a:endParaRPr lang="vi-VN" dirty="0"/>
          </a:p>
        </p:txBody>
      </p:sp>
      <p:pic>
        <p:nvPicPr>
          <p:cNvPr id="4098" name="Picture 2" descr="TypeScript Tutorial: A Guide to Using the Programming Language - The ...">
            <a:extLst>
              <a:ext uri="{FF2B5EF4-FFF2-40B4-BE49-F238E27FC236}">
                <a16:creationId xmlns:a16="http://schemas.microsoft.com/office/drawing/2014/main" id="{9FC4FC3C-B400-B702-283F-A74A65B4E10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0" y="2560251"/>
            <a:ext cx="4732842" cy="26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QL Tutorial - GeeksforGeeks">
            <a:extLst>
              <a:ext uri="{FF2B5EF4-FFF2-40B4-BE49-F238E27FC236}">
                <a16:creationId xmlns:a16="http://schemas.microsoft.com/office/drawing/2014/main" id="{2DA55BB5-C987-8458-7D62-BCC69775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83" y="2560251"/>
            <a:ext cx="5147027" cy="265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8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7750D-4B6E-89FA-083D-C6043FC61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7E3B3E-B1A6-D8AF-AD91-2B755713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Test</a:t>
            </a:r>
            <a:r>
              <a:rPr lang="vi-VN" dirty="0"/>
              <a:t> </a:t>
            </a:r>
            <a:r>
              <a:rPr lang="vi-VN" dirty="0" err="1"/>
              <a:t>case</a:t>
            </a:r>
            <a:endParaRPr lang="vi-VN" dirty="0"/>
          </a:p>
        </p:txBody>
      </p:sp>
      <p:pic>
        <p:nvPicPr>
          <p:cNvPr id="3074" name="Picture 2" descr="Unit Test là gì? 5 khái niệm cần biết khi sử dụng Unit Test">
            <a:extLst>
              <a:ext uri="{FF2B5EF4-FFF2-40B4-BE49-F238E27FC236}">
                <a16:creationId xmlns:a16="http://schemas.microsoft.com/office/drawing/2014/main" id="{D070BF21-45E7-8514-D6B5-A86D7957154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86" y="1652588"/>
            <a:ext cx="7568803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6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CF995-603F-5960-C2AF-FAA7998A0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F9D017-1AD8-19D5-7AE2-7C1BDD32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Principles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70938-8296-2871-0438-81A013CD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80" y="1705311"/>
            <a:ext cx="3094122" cy="4240094"/>
          </a:xfrm>
          <a:prstGeom prst="rect">
            <a:avLst/>
          </a:prstGeom>
        </p:spPr>
      </p:pic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0E23FB91-A5C5-9F70-7DC6-676616617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84" y="1705310"/>
            <a:ext cx="3261536" cy="424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97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7D581-6035-1368-5D18-957EC1BD0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9B1317-F197-D3CF-31A7-65ABD78BE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Tool</a:t>
            </a:r>
            <a:r>
              <a:rPr lang="vi-VN" dirty="0"/>
              <a:t> , </a:t>
            </a:r>
            <a:r>
              <a:rPr lang="vi-VN" dirty="0" err="1"/>
              <a:t>Framework</a:t>
            </a:r>
            <a:r>
              <a:rPr lang="vi-VN" dirty="0"/>
              <a:t> </a:t>
            </a:r>
          </a:p>
        </p:txBody>
      </p:sp>
      <p:pic>
        <p:nvPicPr>
          <p:cNvPr id="7170" name="Picture 2" descr="Git Manual for Beginners. Git is the most popular distributed… | by ...">
            <a:extLst>
              <a:ext uri="{FF2B5EF4-FFF2-40B4-BE49-F238E27FC236}">
                <a16:creationId xmlns:a16="http://schemas.microsoft.com/office/drawing/2014/main" id="{34111871-180F-023B-49C6-21E2D9F28AC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37" y="1596453"/>
            <a:ext cx="3507062" cy="211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F0BFF06-6666-4342-3DCE-13459397C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94873" y="1075471"/>
            <a:ext cx="5409830" cy="3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584A9-E973-6DA8-F78A-C51C29904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572" y="4480308"/>
            <a:ext cx="1746174" cy="1746174"/>
          </a:xfrm>
          <a:prstGeom prst="rect">
            <a:avLst/>
          </a:prstGeom>
        </p:spPr>
      </p:pic>
      <p:pic>
        <p:nvPicPr>
          <p:cNvPr id="7" name="Picture 6" descr="Maîtriser Microsoft SQL Server Management Studio : un guide essentiel">
            <a:extLst>
              <a:ext uri="{FF2B5EF4-FFF2-40B4-BE49-F238E27FC236}">
                <a16:creationId xmlns:a16="http://schemas.microsoft.com/office/drawing/2014/main" id="{9D7FF415-2A30-4775-B6CD-6834128D1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1" y="4215596"/>
            <a:ext cx="4194928" cy="2359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3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_Template_16-9_neu">
  <a:themeElements>
    <a:clrScheme name="BBV">
      <a:dk1>
        <a:sysClr val="windowText" lastClr="000000"/>
      </a:dk1>
      <a:lt1>
        <a:sysClr val="window" lastClr="FFFFFF"/>
      </a:lt1>
      <a:dk2>
        <a:srgbClr val="CC071E"/>
      </a:dk2>
      <a:lt2>
        <a:srgbClr val="707173"/>
      </a:lt2>
      <a:accent1>
        <a:srgbClr val="CC071E"/>
      </a:accent1>
      <a:accent2>
        <a:srgbClr val="373839"/>
      </a:accent2>
      <a:accent3>
        <a:srgbClr val="F39800"/>
      </a:accent3>
      <a:accent4>
        <a:srgbClr val="005193"/>
      </a:accent4>
      <a:accent5>
        <a:srgbClr val="519DD1"/>
      </a:accent5>
      <a:accent6>
        <a:srgbClr val="005D39"/>
      </a:accent6>
      <a:hlink>
        <a:srgbClr val="CC071E"/>
      </a:hlink>
      <a:folHlink>
        <a:srgbClr val="707173"/>
      </a:folHlink>
    </a:clrScheme>
    <a:fontScheme name="BB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lIns="72000" tIns="72000" rIns="72000" bIns="72000" rtlCol="0" anchor="ctr">
        <a:noAutofit/>
      </a:bodyPr>
      <a:lstStyle>
        <a:defPPr algn="ctr">
          <a:defRPr sz="1600" dirty="0" err="1" smtClean="0"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itchFamily="-128" charset="0"/>
            <a:ea typeface="ＭＳ Ｐゴシック" pitchFamily="-128" charset="-128"/>
            <a:cs typeface="ＭＳ Ｐゴシック" pitchFamily="-128" charset="-128"/>
          </a:defRPr>
        </a:defPPr>
      </a:lstStyle>
    </a:lnDef>
    <a:txDef>
      <a:spPr>
        <a:noFill/>
      </a:spPr>
      <a:bodyPr wrap="none" lIns="0" tIns="0" rIns="0" bIns="0" rtlCol="0" anchor="ctr">
        <a:noAutofit/>
      </a:bodyPr>
      <a:lstStyle>
        <a:defPPr>
          <a:defRPr sz="1600" dirty="0" err="1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bv_template.potx" id="{36489A2D-54B5-4298-9C92-410ED0DFC7FE}" vid="{F11758ED-3986-444B-A41C-92A1DA44FA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9EAA6E2F8A4D4BB026F436A386A664" ma:contentTypeVersion="7" ma:contentTypeDescription="Create a new document." ma:contentTypeScope="" ma:versionID="88c933ec5a9adc899122e89f569362d0">
  <xsd:schema xmlns:xsd="http://www.w3.org/2001/XMLSchema" xmlns:xs="http://www.w3.org/2001/XMLSchema" xmlns:p="http://schemas.microsoft.com/office/2006/metadata/properties" xmlns:ns3="9ee179fe-2038-47dc-8a80-fe4f515dc5e2" xmlns:ns4="424c6ed0-f036-4d5e-a1d4-e9a1413e89a7" targetNamespace="http://schemas.microsoft.com/office/2006/metadata/properties" ma:root="true" ma:fieldsID="09afb795c5de7ab173ec2898b72fa61e" ns3:_="" ns4:_="">
    <xsd:import namespace="9ee179fe-2038-47dc-8a80-fe4f515dc5e2"/>
    <xsd:import namespace="424c6ed0-f036-4d5e-a1d4-e9a1413e89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e179fe-2038-47dc-8a80-fe4f515dc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4c6ed0-f036-4d5e-a1d4-e9a1413e89a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E463B9-72FB-4E69-B642-D9F2B8D48B90}">
  <ds:schemaRefs>
    <ds:schemaRef ds:uri="http://purl.org/dc/elements/1.1/"/>
    <ds:schemaRef ds:uri="http://schemas.microsoft.com/office/2006/metadata/properties"/>
    <ds:schemaRef ds:uri="9ee179fe-2038-47dc-8a80-fe4f515dc5e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24c6ed0-f036-4d5e-a1d4-e9a1413e89a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BEAD09-7817-480B-981A-7FC5D06468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28F4DC-6EC6-42CC-AE27-97A3D5FF6D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e179fe-2038-47dc-8a80-fe4f515dc5e2"/>
    <ds:schemaRef ds:uri="424c6ed0-f036-4d5e-a1d4-e9a1413e89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127</Words>
  <Application>Microsoft Office PowerPoint</Application>
  <PresentationFormat>Widescreen</PresentationFormat>
  <Paragraphs>58</Paragraphs>
  <Slides>26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Segoe UI</vt:lpstr>
      <vt:lpstr>Symbol</vt:lpstr>
      <vt:lpstr>bbv_Template_16-9_neu</vt:lpstr>
      <vt:lpstr>think-cell Slide</vt:lpstr>
      <vt:lpstr>PowerPoint Presentation</vt:lpstr>
      <vt:lpstr>Agenda </vt:lpstr>
      <vt:lpstr>YPP4 – TEAM</vt:lpstr>
      <vt:lpstr>Analysis Requirement</vt:lpstr>
      <vt:lpstr>Database</vt:lpstr>
      <vt:lpstr>Programming</vt:lpstr>
      <vt:lpstr>Test case</vt:lpstr>
      <vt:lpstr>Principles</vt:lpstr>
      <vt:lpstr>Tool , Framework </vt:lpstr>
      <vt:lpstr>Programming</vt:lpstr>
      <vt:lpstr>Career</vt:lpstr>
      <vt:lpstr>Effective Communication</vt:lpstr>
      <vt:lpstr>CRITICAL THINKING &amp; DECISION-MAKING SKILLS</vt:lpstr>
      <vt:lpstr>Problem Solving</vt:lpstr>
      <vt:lpstr>Time management</vt:lpstr>
      <vt:lpstr>English Club</vt:lpstr>
      <vt:lpstr>Challenge</vt:lpstr>
      <vt:lpstr>Challenge</vt:lpstr>
      <vt:lpstr>Impact </vt:lpstr>
      <vt:lpstr>How to overcome</vt:lpstr>
      <vt:lpstr>Healing</vt:lpstr>
      <vt:lpstr>Experience</vt:lpstr>
      <vt:lpstr>Work &amp; Communicate</vt:lpstr>
      <vt:lpstr>“I’m looking forward to the next milestones to become an even better version of myself.”</vt:lpstr>
      <vt:lpstr>PowerPoint Presentation</vt:lpstr>
      <vt:lpstr> Q&amp;A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Khiem Bui Duc</cp:lastModifiedBy>
  <cp:revision>4</cp:revision>
  <dcterms:created xsi:type="dcterms:W3CDTF">2022-07-21T19:56:56Z</dcterms:created>
  <dcterms:modified xsi:type="dcterms:W3CDTF">2025-08-23T15:52:13Z</dcterms:modified>
</cp:coreProperties>
</file>